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0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80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38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8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8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4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0988-0EA2-41A7-B4EB-3E23D79A37A0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19FC-2093-436D-9F87-382BACE05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4411578" y="2069432"/>
            <a:ext cx="2951749" cy="285549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7"/>
          </p:cNvCxnSpPr>
          <p:nvPr/>
        </p:nvCxnSpPr>
        <p:spPr>
          <a:xfrm flipV="1">
            <a:off x="6931053" y="1427749"/>
            <a:ext cx="1234379" cy="105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6"/>
          </p:cNvCxnSpPr>
          <p:nvPr/>
        </p:nvCxnSpPr>
        <p:spPr>
          <a:xfrm flipV="1">
            <a:off x="7363327" y="3477126"/>
            <a:ext cx="1652336" cy="20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5"/>
          </p:cNvCxnSpPr>
          <p:nvPr/>
        </p:nvCxnSpPr>
        <p:spPr>
          <a:xfrm>
            <a:off x="6931053" y="4506749"/>
            <a:ext cx="1041874" cy="102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4"/>
          </p:cNvCxnSpPr>
          <p:nvPr/>
        </p:nvCxnSpPr>
        <p:spPr>
          <a:xfrm>
            <a:off x="5887453" y="4924926"/>
            <a:ext cx="0" cy="818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0"/>
          </p:cNvCxnSpPr>
          <p:nvPr/>
        </p:nvCxnSpPr>
        <p:spPr>
          <a:xfrm flipV="1">
            <a:off x="5887453" y="1122948"/>
            <a:ext cx="32084" cy="946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1"/>
          </p:cNvCxnSpPr>
          <p:nvPr/>
        </p:nvCxnSpPr>
        <p:spPr>
          <a:xfrm flipH="1" flipV="1">
            <a:off x="3689686" y="1427749"/>
            <a:ext cx="1154166" cy="105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>
            <a:off x="2759242" y="3497179"/>
            <a:ext cx="16523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</p:cNvCxnSpPr>
          <p:nvPr/>
        </p:nvCxnSpPr>
        <p:spPr>
          <a:xfrm flipH="1">
            <a:off x="3962400" y="4506749"/>
            <a:ext cx="881452" cy="1027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0106526" y="5759116"/>
            <a:ext cx="2022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Options sheet</a:t>
            </a:r>
          </a:p>
          <a:p>
            <a:r>
              <a:rPr lang="en-GB" dirty="0" smtClean="0"/>
              <a:t>Issue in centre</a:t>
            </a:r>
          </a:p>
          <a:p>
            <a:r>
              <a:rPr lang="en-GB" dirty="0" smtClean="0"/>
              <a:t>All options around</a:t>
            </a:r>
          </a:p>
          <a:p>
            <a:r>
              <a:rPr lang="en-GB" dirty="0" smtClean="0"/>
              <a:t>Weight each 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2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Rickenbach</dc:creator>
  <cp:lastModifiedBy>Mark Rickenbach</cp:lastModifiedBy>
  <cp:revision>2</cp:revision>
  <cp:lastPrinted>2016-03-14T18:19:20Z</cp:lastPrinted>
  <dcterms:created xsi:type="dcterms:W3CDTF">2016-03-14T18:14:40Z</dcterms:created>
  <dcterms:modified xsi:type="dcterms:W3CDTF">2016-03-14T18:22:01Z</dcterms:modified>
</cp:coreProperties>
</file>