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A101-3B00-420B-82F7-AB5987DA8150}" type="datetimeFigureOut">
              <a:rPr lang="en-GB" smtClean="0"/>
              <a:t>23/08/2017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678D-A0E7-4B9B-B07A-AE0E0965DD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826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A101-3B00-420B-82F7-AB5987DA8150}" type="datetimeFigureOut">
              <a:rPr lang="en-GB" smtClean="0"/>
              <a:t>23/08/2017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678D-A0E7-4B9B-B07A-AE0E0965DD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493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A101-3B00-420B-82F7-AB5987DA8150}" type="datetimeFigureOut">
              <a:rPr lang="en-GB" smtClean="0"/>
              <a:t>23/08/2017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678D-A0E7-4B9B-B07A-AE0E0965DD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66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A101-3B00-420B-82F7-AB5987DA8150}" type="datetimeFigureOut">
              <a:rPr lang="en-GB" smtClean="0"/>
              <a:t>23/08/2017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678D-A0E7-4B9B-B07A-AE0E0965DD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55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A101-3B00-420B-82F7-AB5987DA8150}" type="datetimeFigureOut">
              <a:rPr lang="en-GB" smtClean="0"/>
              <a:t>23/08/2017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678D-A0E7-4B9B-B07A-AE0E0965DD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27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A101-3B00-420B-82F7-AB5987DA8150}" type="datetimeFigureOut">
              <a:rPr lang="en-GB" smtClean="0"/>
              <a:t>23/08/2017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678D-A0E7-4B9B-B07A-AE0E0965DD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549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A101-3B00-420B-82F7-AB5987DA8150}" type="datetimeFigureOut">
              <a:rPr lang="en-GB" smtClean="0"/>
              <a:t>23/08/2017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678D-A0E7-4B9B-B07A-AE0E0965DD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460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A101-3B00-420B-82F7-AB5987DA8150}" type="datetimeFigureOut">
              <a:rPr lang="en-GB" smtClean="0"/>
              <a:t>23/08/2017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678D-A0E7-4B9B-B07A-AE0E0965DD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537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A101-3B00-420B-82F7-AB5987DA8150}" type="datetimeFigureOut">
              <a:rPr lang="en-GB" smtClean="0"/>
              <a:t>23/08/2017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678D-A0E7-4B9B-B07A-AE0E0965DD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509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A101-3B00-420B-82F7-AB5987DA8150}" type="datetimeFigureOut">
              <a:rPr lang="en-GB" smtClean="0"/>
              <a:t>23/08/2017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678D-A0E7-4B9B-B07A-AE0E0965DD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039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A101-3B00-420B-82F7-AB5987DA8150}" type="datetimeFigureOut">
              <a:rPr lang="en-GB" smtClean="0"/>
              <a:t>23/08/2017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678D-A0E7-4B9B-B07A-AE0E0965DD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956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CA101-3B00-420B-82F7-AB5987DA8150}" type="datetimeFigureOut">
              <a:rPr lang="en-GB" smtClean="0"/>
              <a:t>23/08/2017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E678D-A0E7-4B9B-B07A-AE0E0965DD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899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91346" y="2992582"/>
            <a:ext cx="4878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	y	z	u	s	t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13756" y="2992582"/>
            <a:ext cx="2164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Options for diagnosis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450522" y="2447515"/>
            <a:ext cx="1140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Likelihood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761093" y="1542596"/>
            <a:ext cx="2892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Duration, frequency, severity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257351" y="2475407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80:20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033010" y="2475407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50:50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721951" y="2463533"/>
            <a:ext cx="1239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Very likely  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7710605" y="2447515"/>
            <a:ext cx="1232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Quite likely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207515" y="2463533"/>
            <a:ext cx="929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Unlikely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934946" y="2475407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40:60</a:t>
            </a:r>
            <a:endParaRPr lang="en-GB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1935678" y="1860884"/>
            <a:ext cx="479165" cy="5012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2196926" y="1911928"/>
            <a:ext cx="435834" cy="4845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1306371" y="2720971"/>
            <a:ext cx="259746" cy="3604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28" idx="0"/>
          </p:cNvCxnSpPr>
          <p:nvPr/>
        </p:nvCxnSpPr>
        <p:spPr>
          <a:xfrm>
            <a:off x="2458175" y="2720971"/>
            <a:ext cx="312898" cy="21597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2933205" y="3526971"/>
            <a:ext cx="625758" cy="13537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173184" y="4880758"/>
            <a:ext cx="1195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Most likely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3913813" y="4880758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Most Serious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7650206" y="5830784"/>
            <a:ext cx="1488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Options share</a:t>
            </a:r>
          </a:p>
          <a:p>
            <a:r>
              <a:rPr lang="en-GB" dirty="0" smtClean="0"/>
              <a:t>Action Plan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3491346" y="488075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+</a:t>
            </a:r>
            <a:endParaRPr lang="en-GB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5322212" y="5250090"/>
            <a:ext cx="2230494" cy="7231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5" idx="1"/>
          </p:cNvCxnSpPr>
          <p:nvPr/>
        </p:nvCxnSpPr>
        <p:spPr>
          <a:xfrm>
            <a:off x="0" y="3177248"/>
            <a:ext cx="2137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483791" y="2463533"/>
            <a:ext cx="776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………..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2203067" y="2984572"/>
            <a:ext cx="1093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…   ………..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1676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30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Rickenbach</dc:creator>
  <cp:lastModifiedBy>Mark Rickenbach</cp:lastModifiedBy>
  <cp:revision>2</cp:revision>
  <dcterms:created xsi:type="dcterms:W3CDTF">2017-08-23T05:28:11Z</dcterms:created>
  <dcterms:modified xsi:type="dcterms:W3CDTF">2017-08-23T05:39:20Z</dcterms:modified>
</cp:coreProperties>
</file>